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74" r:id="rId11"/>
    <p:sldId id="275" r:id="rId12"/>
    <p:sldId id="264" r:id="rId13"/>
    <p:sldId id="265" r:id="rId14"/>
    <p:sldId id="281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7" r:id="rId25"/>
    <p:sldId id="279" r:id="rId26"/>
    <p:sldId id="280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5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58DC0-97C5-4809-BED6-E892A25BC290}" type="doc">
      <dgm:prSet loTypeId="urn:microsoft.com/office/officeart/2008/layout/LinedList" loCatId="list" qsTypeId="urn:microsoft.com/office/officeart/2005/8/quickstyle/simple4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47ED2BA6-257E-41AA-88E9-4C7C22F495E6}">
      <dgm:prSet/>
      <dgm:spPr/>
      <dgm:t>
        <a:bodyPr/>
        <a:lstStyle/>
        <a:p>
          <a:r>
            <a:rPr lang="en-US" dirty="0"/>
            <a:t>Dungeon Crawling adventure game released in 1980</a:t>
          </a:r>
        </a:p>
      </dgm:t>
    </dgm:pt>
    <dgm:pt modelId="{65AB597B-76E7-4642-8321-0E5669BC2BBF}" type="parTrans" cxnId="{CEE4ED91-CB15-43F1-B8FF-57E08A4435E0}">
      <dgm:prSet/>
      <dgm:spPr/>
      <dgm:t>
        <a:bodyPr/>
        <a:lstStyle/>
        <a:p>
          <a:endParaRPr lang="en-US"/>
        </a:p>
      </dgm:t>
    </dgm:pt>
    <dgm:pt modelId="{59D228B8-35DD-484D-B10C-1C99F5813592}" type="sibTrans" cxnId="{CEE4ED91-CB15-43F1-B8FF-57E08A4435E0}">
      <dgm:prSet/>
      <dgm:spPr/>
      <dgm:t>
        <a:bodyPr/>
        <a:lstStyle/>
        <a:p>
          <a:endParaRPr lang="en-US"/>
        </a:p>
      </dgm:t>
    </dgm:pt>
    <dgm:pt modelId="{37157511-9686-4841-8434-84B67C8E3A07}">
      <dgm:prSet/>
      <dgm:spPr/>
      <dgm:t>
        <a:bodyPr/>
        <a:lstStyle/>
        <a:p>
          <a:r>
            <a:rPr lang="en-US"/>
            <a:t>Thematically inspired by Dungeons and Dragons</a:t>
          </a:r>
        </a:p>
      </dgm:t>
    </dgm:pt>
    <dgm:pt modelId="{C4037E76-C169-4F33-8642-9E6F9E5D00D5}" type="parTrans" cxnId="{E9128A7C-EC97-44A1-9F7A-5EDA089375B7}">
      <dgm:prSet/>
      <dgm:spPr/>
      <dgm:t>
        <a:bodyPr/>
        <a:lstStyle/>
        <a:p>
          <a:endParaRPr lang="en-US"/>
        </a:p>
      </dgm:t>
    </dgm:pt>
    <dgm:pt modelId="{B7C17D32-426B-4206-875F-87E80881FFE5}" type="sibTrans" cxnId="{E9128A7C-EC97-44A1-9F7A-5EDA089375B7}">
      <dgm:prSet/>
      <dgm:spPr/>
      <dgm:t>
        <a:bodyPr/>
        <a:lstStyle/>
        <a:p>
          <a:endParaRPr lang="en-US"/>
        </a:p>
      </dgm:t>
    </dgm:pt>
    <dgm:pt modelId="{220B427B-C3C9-4EEF-94E2-5D9A230541CE}">
      <dgm:prSet/>
      <dgm:spPr/>
      <dgm:t>
        <a:bodyPr/>
        <a:lstStyle/>
        <a:p>
          <a:r>
            <a:rPr lang="en-US"/>
            <a:t>Inspired by text based games such as Colossal Cave Adventure</a:t>
          </a:r>
        </a:p>
      </dgm:t>
    </dgm:pt>
    <dgm:pt modelId="{3E68EE10-65FB-47A6-B4D3-E3B46E9A7E42}" type="parTrans" cxnId="{B03AD079-3FAC-43BD-A409-1264740BBD1C}">
      <dgm:prSet/>
      <dgm:spPr/>
      <dgm:t>
        <a:bodyPr/>
        <a:lstStyle/>
        <a:p>
          <a:endParaRPr lang="en-US"/>
        </a:p>
      </dgm:t>
    </dgm:pt>
    <dgm:pt modelId="{8F1BC906-C2DE-4AF4-B821-82F9A123AB4B}" type="sibTrans" cxnId="{B03AD079-3FAC-43BD-A409-1264740BBD1C}">
      <dgm:prSet/>
      <dgm:spPr/>
      <dgm:t>
        <a:bodyPr/>
        <a:lstStyle/>
        <a:p>
          <a:endParaRPr lang="en-US"/>
        </a:p>
      </dgm:t>
    </dgm:pt>
    <dgm:pt modelId="{8544F9E7-DA9A-4A6F-AE75-ECD7FAB75B58}" type="pres">
      <dgm:prSet presAssocID="{B9958DC0-97C5-4809-BED6-E892A25BC290}" presName="vert0" presStyleCnt="0">
        <dgm:presLayoutVars>
          <dgm:dir/>
          <dgm:animOne val="branch"/>
          <dgm:animLvl val="lvl"/>
        </dgm:presLayoutVars>
      </dgm:prSet>
      <dgm:spPr/>
    </dgm:pt>
    <dgm:pt modelId="{F6AEEBC5-0E92-4EE4-8E3C-C39B4754E017}" type="pres">
      <dgm:prSet presAssocID="{47ED2BA6-257E-41AA-88E9-4C7C22F495E6}" presName="thickLine" presStyleLbl="alignNode1" presStyleIdx="0" presStyleCnt="3"/>
      <dgm:spPr/>
    </dgm:pt>
    <dgm:pt modelId="{7E7FEE3E-55B7-48FB-8B10-F003DB8DDBDB}" type="pres">
      <dgm:prSet presAssocID="{47ED2BA6-257E-41AA-88E9-4C7C22F495E6}" presName="horz1" presStyleCnt="0"/>
      <dgm:spPr/>
    </dgm:pt>
    <dgm:pt modelId="{7E3BC763-136A-4C5B-B84D-5A1F3D0B9D96}" type="pres">
      <dgm:prSet presAssocID="{47ED2BA6-257E-41AA-88E9-4C7C22F495E6}" presName="tx1" presStyleLbl="revTx" presStyleIdx="0" presStyleCnt="3"/>
      <dgm:spPr/>
    </dgm:pt>
    <dgm:pt modelId="{F18B9EC7-51F6-46DB-87C5-356531DC6308}" type="pres">
      <dgm:prSet presAssocID="{47ED2BA6-257E-41AA-88E9-4C7C22F495E6}" presName="vert1" presStyleCnt="0"/>
      <dgm:spPr/>
    </dgm:pt>
    <dgm:pt modelId="{249A1CCD-E7FA-4DAF-A8C6-41A98EC55D4B}" type="pres">
      <dgm:prSet presAssocID="{37157511-9686-4841-8434-84B67C8E3A07}" presName="thickLine" presStyleLbl="alignNode1" presStyleIdx="1" presStyleCnt="3"/>
      <dgm:spPr/>
    </dgm:pt>
    <dgm:pt modelId="{650EB85B-FB1F-456A-B239-826A70A6594B}" type="pres">
      <dgm:prSet presAssocID="{37157511-9686-4841-8434-84B67C8E3A07}" presName="horz1" presStyleCnt="0"/>
      <dgm:spPr/>
    </dgm:pt>
    <dgm:pt modelId="{E27970C9-CDC4-46F5-9AA7-A0D49B207AB7}" type="pres">
      <dgm:prSet presAssocID="{37157511-9686-4841-8434-84B67C8E3A07}" presName="tx1" presStyleLbl="revTx" presStyleIdx="1" presStyleCnt="3"/>
      <dgm:spPr/>
    </dgm:pt>
    <dgm:pt modelId="{09124D11-61B8-4C3A-8B20-E86B2251E2B6}" type="pres">
      <dgm:prSet presAssocID="{37157511-9686-4841-8434-84B67C8E3A07}" presName="vert1" presStyleCnt="0"/>
      <dgm:spPr/>
    </dgm:pt>
    <dgm:pt modelId="{F4FCC4DC-0D80-45BE-B0C1-D41F68407767}" type="pres">
      <dgm:prSet presAssocID="{220B427B-C3C9-4EEF-94E2-5D9A230541CE}" presName="thickLine" presStyleLbl="alignNode1" presStyleIdx="2" presStyleCnt="3"/>
      <dgm:spPr/>
    </dgm:pt>
    <dgm:pt modelId="{77FCE6AD-CB56-413D-97C9-4572D20ABAF9}" type="pres">
      <dgm:prSet presAssocID="{220B427B-C3C9-4EEF-94E2-5D9A230541CE}" presName="horz1" presStyleCnt="0"/>
      <dgm:spPr/>
    </dgm:pt>
    <dgm:pt modelId="{DF9ABB40-BD2C-49DC-938F-E57B0FD7D1B7}" type="pres">
      <dgm:prSet presAssocID="{220B427B-C3C9-4EEF-94E2-5D9A230541CE}" presName="tx1" presStyleLbl="revTx" presStyleIdx="2" presStyleCnt="3"/>
      <dgm:spPr/>
    </dgm:pt>
    <dgm:pt modelId="{6323BFC1-A0AA-434E-AE9E-18814D5AA583}" type="pres">
      <dgm:prSet presAssocID="{220B427B-C3C9-4EEF-94E2-5D9A230541CE}" presName="vert1" presStyleCnt="0"/>
      <dgm:spPr/>
    </dgm:pt>
  </dgm:ptLst>
  <dgm:cxnLst>
    <dgm:cxn modelId="{AD4D1802-3E52-4F00-8AC7-5DEECD49615F}" type="presOf" srcId="{220B427B-C3C9-4EEF-94E2-5D9A230541CE}" destId="{DF9ABB40-BD2C-49DC-938F-E57B0FD7D1B7}" srcOrd="0" destOrd="0" presId="urn:microsoft.com/office/officeart/2008/layout/LinedList"/>
    <dgm:cxn modelId="{9180852D-C3CA-487F-B85F-3C31FF5C721E}" type="presOf" srcId="{B9958DC0-97C5-4809-BED6-E892A25BC290}" destId="{8544F9E7-DA9A-4A6F-AE75-ECD7FAB75B58}" srcOrd="0" destOrd="0" presId="urn:microsoft.com/office/officeart/2008/layout/LinedList"/>
    <dgm:cxn modelId="{5005FB76-D15A-4F03-B519-422018281F50}" type="presOf" srcId="{47ED2BA6-257E-41AA-88E9-4C7C22F495E6}" destId="{7E3BC763-136A-4C5B-B84D-5A1F3D0B9D96}" srcOrd="0" destOrd="0" presId="urn:microsoft.com/office/officeart/2008/layout/LinedList"/>
    <dgm:cxn modelId="{B03AD079-3FAC-43BD-A409-1264740BBD1C}" srcId="{B9958DC0-97C5-4809-BED6-E892A25BC290}" destId="{220B427B-C3C9-4EEF-94E2-5D9A230541CE}" srcOrd="2" destOrd="0" parTransId="{3E68EE10-65FB-47A6-B4D3-E3B46E9A7E42}" sibTransId="{8F1BC906-C2DE-4AF4-B821-82F9A123AB4B}"/>
    <dgm:cxn modelId="{E9128A7C-EC97-44A1-9F7A-5EDA089375B7}" srcId="{B9958DC0-97C5-4809-BED6-E892A25BC290}" destId="{37157511-9686-4841-8434-84B67C8E3A07}" srcOrd="1" destOrd="0" parTransId="{C4037E76-C169-4F33-8642-9E6F9E5D00D5}" sibTransId="{B7C17D32-426B-4206-875F-87E80881FFE5}"/>
    <dgm:cxn modelId="{CEE4ED91-CB15-43F1-B8FF-57E08A4435E0}" srcId="{B9958DC0-97C5-4809-BED6-E892A25BC290}" destId="{47ED2BA6-257E-41AA-88E9-4C7C22F495E6}" srcOrd="0" destOrd="0" parTransId="{65AB597B-76E7-4642-8321-0E5669BC2BBF}" sibTransId="{59D228B8-35DD-484D-B10C-1C99F5813592}"/>
    <dgm:cxn modelId="{025E5DEA-5EF4-4C7F-BD5B-07022BF81FE9}" type="presOf" srcId="{37157511-9686-4841-8434-84B67C8E3A07}" destId="{E27970C9-CDC4-46F5-9AA7-A0D49B207AB7}" srcOrd="0" destOrd="0" presId="urn:microsoft.com/office/officeart/2008/layout/LinedList"/>
    <dgm:cxn modelId="{22577249-1752-404F-9CF0-9943009384E0}" type="presParOf" srcId="{8544F9E7-DA9A-4A6F-AE75-ECD7FAB75B58}" destId="{F6AEEBC5-0E92-4EE4-8E3C-C39B4754E017}" srcOrd="0" destOrd="0" presId="urn:microsoft.com/office/officeart/2008/layout/LinedList"/>
    <dgm:cxn modelId="{5D4B8F9C-9133-459E-8246-E2FD7A9BEF44}" type="presParOf" srcId="{8544F9E7-DA9A-4A6F-AE75-ECD7FAB75B58}" destId="{7E7FEE3E-55B7-48FB-8B10-F003DB8DDBDB}" srcOrd="1" destOrd="0" presId="urn:microsoft.com/office/officeart/2008/layout/LinedList"/>
    <dgm:cxn modelId="{0BB46113-C232-48DB-B29F-6A1626972353}" type="presParOf" srcId="{7E7FEE3E-55B7-48FB-8B10-F003DB8DDBDB}" destId="{7E3BC763-136A-4C5B-B84D-5A1F3D0B9D96}" srcOrd="0" destOrd="0" presId="urn:microsoft.com/office/officeart/2008/layout/LinedList"/>
    <dgm:cxn modelId="{2DC147A9-E566-4CD1-8369-D08482F90382}" type="presParOf" srcId="{7E7FEE3E-55B7-48FB-8B10-F003DB8DDBDB}" destId="{F18B9EC7-51F6-46DB-87C5-356531DC6308}" srcOrd="1" destOrd="0" presId="urn:microsoft.com/office/officeart/2008/layout/LinedList"/>
    <dgm:cxn modelId="{BFFEB0AF-4362-4320-8E74-A993CBBD557C}" type="presParOf" srcId="{8544F9E7-DA9A-4A6F-AE75-ECD7FAB75B58}" destId="{249A1CCD-E7FA-4DAF-A8C6-41A98EC55D4B}" srcOrd="2" destOrd="0" presId="urn:microsoft.com/office/officeart/2008/layout/LinedList"/>
    <dgm:cxn modelId="{6BBE637B-0E5A-4ECE-8FD7-390459FF8741}" type="presParOf" srcId="{8544F9E7-DA9A-4A6F-AE75-ECD7FAB75B58}" destId="{650EB85B-FB1F-456A-B239-826A70A6594B}" srcOrd="3" destOrd="0" presId="urn:microsoft.com/office/officeart/2008/layout/LinedList"/>
    <dgm:cxn modelId="{353CCEA1-A7F3-481C-AE78-A88E787CCE2B}" type="presParOf" srcId="{650EB85B-FB1F-456A-B239-826A70A6594B}" destId="{E27970C9-CDC4-46F5-9AA7-A0D49B207AB7}" srcOrd="0" destOrd="0" presId="urn:microsoft.com/office/officeart/2008/layout/LinedList"/>
    <dgm:cxn modelId="{611E8EA2-1F49-49DC-99D6-413A25983DAE}" type="presParOf" srcId="{650EB85B-FB1F-456A-B239-826A70A6594B}" destId="{09124D11-61B8-4C3A-8B20-E86B2251E2B6}" srcOrd="1" destOrd="0" presId="urn:microsoft.com/office/officeart/2008/layout/LinedList"/>
    <dgm:cxn modelId="{2551E31F-4D3E-4C4F-998D-4BC00602CC5A}" type="presParOf" srcId="{8544F9E7-DA9A-4A6F-AE75-ECD7FAB75B58}" destId="{F4FCC4DC-0D80-45BE-B0C1-D41F68407767}" srcOrd="4" destOrd="0" presId="urn:microsoft.com/office/officeart/2008/layout/LinedList"/>
    <dgm:cxn modelId="{E1A025B6-775C-47AB-8156-EE5508339A7A}" type="presParOf" srcId="{8544F9E7-DA9A-4A6F-AE75-ECD7FAB75B58}" destId="{77FCE6AD-CB56-413D-97C9-4572D20ABAF9}" srcOrd="5" destOrd="0" presId="urn:microsoft.com/office/officeart/2008/layout/LinedList"/>
    <dgm:cxn modelId="{0B5D4697-B47A-4FD1-939D-1A993539E249}" type="presParOf" srcId="{77FCE6AD-CB56-413D-97C9-4572D20ABAF9}" destId="{DF9ABB40-BD2C-49DC-938F-E57B0FD7D1B7}" srcOrd="0" destOrd="0" presId="urn:microsoft.com/office/officeart/2008/layout/LinedList"/>
    <dgm:cxn modelId="{392CD525-934A-4E91-BE55-E4E6291DE49F}" type="presParOf" srcId="{77FCE6AD-CB56-413D-97C9-4572D20ABAF9}" destId="{6323BFC1-A0AA-434E-AE9E-18814D5AA5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951836-DB74-4E86-8003-BA03AF6954A3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97D4AB7-0037-4C16-9BE2-FFB17B64F476}">
      <dgm:prSet/>
      <dgm:spPr/>
      <dgm:t>
        <a:bodyPr/>
        <a:lstStyle/>
        <a:p>
          <a:r>
            <a:rPr lang="en-US"/>
            <a:t>Do a random walk</a:t>
          </a:r>
        </a:p>
      </dgm:t>
    </dgm:pt>
    <dgm:pt modelId="{750C4E51-D9F3-4786-BD81-624F03F171EE}" type="parTrans" cxnId="{8B188C87-3D90-4B90-9F6A-919403EC8C47}">
      <dgm:prSet/>
      <dgm:spPr/>
      <dgm:t>
        <a:bodyPr/>
        <a:lstStyle/>
        <a:p>
          <a:endParaRPr lang="en-US"/>
        </a:p>
      </dgm:t>
    </dgm:pt>
    <dgm:pt modelId="{E558F4A3-860F-443E-8F5F-00C82A8067A0}" type="sibTrans" cxnId="{8B188C87-3D90-4B90-9F6A-919403EC8C47}">
      <dgm:prSet/>
      <dgm:spPr/>
      <dgm:t>
        <a:bodyPr/>
        <a:lstStyle/>
        <a:p>
          <a:endParaRPr lang="en-US"/>
        </a:p>
      </dgm:t>
    </dgm:pt>
    <dgm:pt modelId="{3B241BFA-8808-4C78-9FC2-A01AA9AAD0DE}">
      <dgm:prSet/>
      <dgm:spPr/>
      <dgm:t>
        <a:bodyPr/>
        <a:lstStyle/>
        <a:p>
          <a:r>
            <a:rPr lang="en-US"/>
            <a:t>That’s it </a:t>
          </a:r>
        </a:p>
      </dgm:t>
    </dgm:pt>
    <dgm:pt modelId="{0E39C01B-797E-467E-890E-DBE512B845A3}" type="parTrans" cxnId="{CB8296C3-73E9-4247-8FFF-51CA3C224D02}">
      <dgm:prSet/>
      <dgm:spPr/>
      <dgm:t>
        <a:bodyPr/>
        <a:lstStyle/>
        <a:p>
          <a:endParaRPr lang="en-US"/>
        </a:p>
      </dgm:t>
    </dgm:pt>
    <dgm:pt modelId="{61CF5273-8BC9-42C3-BE05-F19F1017FCA1}" type="sibTrans" cxnId="{CB8296C3-73E9-4247-8FFF-51CA3C224D02}">
      <dgm:prSet/>
      <dgm:spPr/>
      <dgm:t>
        <a:bodyPr/>
        <a:lstStyle/>
        <a:p>
          <a:endParaRPr lang="en-US"/>
        </a:p>
      </dgm:t>
    </dgm:pt>
    <dgm:pt modelId="{DF04C5F5-DBBC-4A88-AE9E-9C1D91FB9E9C}">
      <dgm:prSet/>
      <dgm:spPr/>
      <dgm:t>
        <a:bodyPr/>
        <a:lstStyle/>
        <a:p>
          <a:r>
            <a:rPr lang="en-US"/>
            <a:t>Not really used in real games but for student projects or learning a new graphics library, works okay</a:t>
          </a:r>
        </a:p>
      </dgm:t>
    </dgm:pt>
    <dgm:pt modelId="{3E41F8FE-CD57-4770-9847-3686BF7BFE91}" type="parTrans" cxnId="{E9DE4DAD-8D87-4434-8876-85B838FF2AB6}">
      <dgm:prSet/>
      <dgm:spPr/>
      <dgm:t>
        <a:bodyPr/>
        <a:lstStyle/>
        <a:p>
          <a:endParaRPr lang="en-US"/>
        </a:p>
      </dgm:t>
    </dgm:pt>
    <dgm:pt modelId="{3AF5B8C6-B9C3-4C71-9C35-51CFCA77C519}" type="sibTrans" cxnId="{E9DE4DAD-8D87-4434-8876-85B838FF2AB6}">
      <dgm:prSet/>
      <dgm:spPr/>
      <dgm:t>
        <a:bodyPr/>
        <a:lstStyle/>
        <a:p>
          <a:endParaRPr lang="en-US"/>
        </a:p>
      </dgm:t>
    </dgm:pt>
    <dgm:pt modelId="{5834709D-3524-4218-8F96-EF76206E2308}" type="pres">
      <dgm:prSet presAssocID="{3F951836-DB74-4E86-8003-BA03AF6954A3}" presName="vert0" presStyleCnt="0">
        <dgm:presLayoutVars>
          <dgm:dir/>
          <dgm:animOne val="branch"/>
          <dgm:animLvl val="lvl"/>
        </dgm:presLayoutVars>
      </dgm:prSet>
      <dgm:spPr/>
    </dgm:pt>
    <dgm:pt modelId="{E40C91C6-0DA3-46E0-B7C8-5E22423D599E}" type="pres">
      <dgm:prSet presAssocID="{797D4AB7-0037-4C16-9BE2-FFB17B64F476}" presName="thickLine" presStyleLbl="alignNode1" presStyleIdx="0" presStyleCnt="3"/>
      <dgm:spPr/>
    </dgm:pt>
    <dgm:pt modelId="{4619D8DA-8A4C-4AA7-A715-3E5204345C5B}" type="pres">
      <dgm:prSet presAssocID="{797D4AB7-0037-4C16-9BE2-FFB17B64F476}" presName="horz1" presStyleCnt="0"/>
      <dgm:spPr/>
    </dgm:pt>
    <dgm:pt modelId="{6EA46CD8-6C19-47B3-9506-E03E77547F95}" type="pres">
      <dgm:prSet presAssocID="{797D4AB7-0037-4C16-9BE2-FFB17B64F476}" presName="tx1" presStyleLbl="revTx" presStyleIdx="0" presStyleCnt="3"/>
      <dgm:spPr/>
    </dgm:pt>
    <dgm:pt modelId="{6F2B3779-ECAB-4AC8-AB7D-1F51A02CCEAB}" type="pres">
      <dgm:prSet presAssocID="{797D4AB7-0037-4C16-9BE2-FFB17B64F476}" presName="vert1" presStyleCnt="0"/>
      <dgm:spPr/>
    </dgm:pt>
    <dgm:pt modelId="{B3A2C84B-6941-49D4-ACD8-5D1367FB8BD5}" type="pres">
      <dgm:prSet presAssocID="{3B241BFA-8808-4C78-9FC2-A01AA9AAD0DE}" presName="thickLine" presStyleLbl="alignNode1" presStyleIdx="1" presStyleCnt="3"/>
      <dgm:spPr/>
    </dgm:pt>
    <dgm:pt modelId="{784DDF77-E8F6-4AC9-82B1-228F091415C7}" type="pres">
      <dgm:prSet presAssocID="{3B241BFA-8808-4C78-9FC2-A01AA9AAD0DE}" presName="horz1" presStyleCnt="0"/>
      <dgm:spPr/>
    </dgm:pt>
    <dgm:pt modelId="{C30760C7-FE07-40F2-BF59-A13D29839470}" type="pres">
      <dgm:prSet presAssocID="{3B241BFA-8808-4C78-9FC2-A01AA9AAD0DE}" presName="tx1" presStyleLbl="revTx" presStyleIdx="1" presStyleCnt="3"/>
      <dgm:spPr/>
    </dgm:pt>
    <dgm:pt modelId="{C56BC295-9B8D-4F57-B9DC-54318F51684F}" type="pres">
      <dgm:prSet presAssocID="{3B241BFA-8808-4C78-9FC2-A01AA9AAD0DE}" presName="vert1" presStyleCnt="0"/>
      <dgm:spPr/>
    </dgm:pt>
    <dgm:pt modelId="{9CCEF590-B481-4D73-9032-63214F084F8B}" type="pres">
      <dgm:prSet presAssocID="{DF04C5F5-DBBC-4A88-AE9E-9C1D91FB9E9C}" presName="thickLine" presStyleLbl="alignNode1" presStyleIdx="2" presStyleCnt="3"/>
      <dgm:spPr/>
    </dgm:pt>
    <dgm:pt modelId="{79F42C53-6E53-4C01-83BB-A9ADBAAF0FEB}" type="pres">
      <dgm:prSet presAssocID="{DF04C5F5-DBBC-4A88-AE9E-9C1D91FB9E9C}" presName="horz1" presStyleCnt="0"/>
      <dgm:spPr/>
    </dgm:pt>
    <dgm:pt modelId="{56099912-AACE-413A-83A2-F6529963E3E3}" type="pres">
      <dgm:prSet presAssocID="{DF04C5F5-DBBC-4A88-AE9E-9C1D91FB9E9C}" presName="tx1" presStyleLbl="revTx" presStyleIdx="2" presStyleCnt="3"/>
      <dgm:spPr/>
    </dgm:pt>
    <dgm:pt modelId="{A5E16AF0-7BBA-492E-B4C8-54FF18EE3720}" type="pres">
      <dgm:prSet presAssocID="{DF04C5F5-DBBC-4A88-AE9E-9C1D91FB9E9C}" presName="vert1" presStyleCnt="0"/>
      <dgm:spPr/>
    </dgm:pt>
  </dgm:ptLst>
  <dgm:cxnLst>
    <dgm:cxn modelId="{E9BF760B-4BF4-4B24-8890-6074C1C51282}" type="presOf" srcId="{797D4AB7-0037-4C16-9BE2-FFB17B64F476}" destId="{6EA46CD8-6C19-47B3-9506-E03E77547F95}" srcOrd="0" destOrd="0" presId="urn:microsoft.com/office/officeart/2008/layout/LinedList"/>
    <dgm:cxn modelId="{6727AC30-8685-4F0D-A13C-C7E02772532C}" type="presOf" srcId="{3B241BFA-8808-4C78-9FC2-A01AA9AAD0DE}" destId="{C30760C7-FE07-40F2-BF59-A13D29839470}" srcOrd="0" destOrd="0" presId="urn:microsoft.com/office/officeart/2008/layout/LinedList"/>
    <dgm:cxn modelId="{23501384-7ED1-43C6-908D-132F285B7785}" type="presOf" srcId="{DF04C5F5-DBBC-4A88-AE9E-9C1D91FB9E9C}" destId="{56099912-AACE-413A-83A2-F6529963E3E3}" srcOrd="0" destOrd="0" presId="urn:microsoft.com/office/officeart/2008/layout/LinedList"/>
    <dgm:cxn modelId="{28989B86-540A-48B9-A41D-76D5425614B0}" type="presOf" srcId="{3F951836-DB74-4E86-8003-BA03AF6954A3}" destId="{5834709D-3524-4218-8F96-EF76206E2308}" srcOrd="0" destOrd="0" presId="urn:microsoft.com/office/officeart/2008/layout/LinedList"/>
    <dgm:cxn modelId="{8B188C87-3D90-4B90-9F6A-919403EC8C47}" srcId="{3F951836-DB74-4E86-8003-BA03AF6954A3}" destId="{797D4AB7-0037-4C16-9BE2-FFB17B64F476}" srcOrd="0" destOrd="0" parTransId="{750C4E51-D9F3-4786-BD81-624F03F171EE}" sibTransId="{E558F4A3-860F-443E-8F5F-00C82A8067A0}"/>
    <dgm:cxn modelId="{E9DE4DAD-8D87-4434-8876-85B838FF2AB6}" srcId="{3F951836-DB74-4E86-8003-BA03AF6954A3}" destId="{DF04C5F5-DBBC-4A88-AE9E-9C1D91FB9E9C}" srcOrd="2" destOrd="0" parTransId="{3E41F8FE-CD57-4770-9847-3686BF7BFE91}" sibTransId="{3AF5B8C6-B9C3-4C71-9C35-51CFCA77C519}"/>
    <dgm:cxn modelId="{CB8296C3-73E9-4247-8FFF-51CA3C224D02}" srcId="{3F951836-DB74-4E86-8003-BA03AF6954A3}" destId="{3B241BFA-8808-4C78-9FC2-A01AA9AAD0DE}" srcOrd="1" destOrd="0" parTransId="{0E39C01B-797E-467E-890E-DBE512B845A3}" sibTransId="{61CF5273-8BC9-42C3-BE05-F19F1017FCA1}"/>
    <dgm:cxn modelId="{7C6721DF-32A0-4244-9F6D-0910459DE220}" type="presParOf" srcId="{5834709D-3524-4218-8F96-EF76206E2308}" destId="{E40C91C6-0DA3-46E0-B7C8-5E22423D599E}" srcOrd="0" destOrd="0" presId="urn:microsoft.com/office/officeart/2008/layout/LinedList"/>
    <dgm:cxn modelId="{4798EF0A-8734-47F5-A551-0DB32669A4AE}" type="presParOf" srcId="{5834709D-3524-4218-8F96-EF76206E2308}" destId="{4619D8DA-8A4C-4AA7-A715-3E5204345C5B}" srcOrd="1" destOrd="0" presId="urn:microsoft.com/office/officeart/2008/layout/LinedList"/>
    <dgm:cxn modelId="{D93A939B-5FCE-454D-9E3C-97E769866D6B}" type="presParOf" srcId="{4619D8DA-8A4C-4AA7-A715-3E5204345C5B}" destId="{6EA46CD8-6C19-47B3-9506-E03E77547F95}" srcOrd="0" destOrd="0" presId="urn:microsoft.com/office/officeart/2008/layout/LinedList"/>
    <dgm:cxn modelId="{D88A1F0B-2ABF-4DF3-A1AA-B3EFC8F88FB0}" type="presParOf" srcId="{4619D8DA-8A4C-4AA7-A715-3E5204345C5B}" destId="{6F2B3779-ECAB-4AC8-AB7D-1F51A02CCEAB}" srcOrd="1" destOrd="0" presId="urn:microsoft.com/office/officeart/2008/layout/LinedList"/>
    <dgm:cxn modelId="{BCC5D141-36B8-40AE-BA67-1AB61A511216}" type="presParOf" srcId="{5834709D-3524-4218-8F96-EF76206E2308}" destId="{B3A2C84B-6941-49D4-ACD8-5D1367FB8BD5}" srcOrd="2" destOrd="0" presId="urn:microsoft.com/office/officeart/2008/layout/LinedList"/>
    <dgm:cxn modelId="{87595FB6-0C58-44F3-ABF0-237FCA48C993}" type="presParOf" srcId="{5834709D-3524-4218-8F96-EF76206E2308}" destId="{784DDF77-E8F6-4AC9-82B1-228F091415C7}" srcOrd="3" destOrd="0" presId="urn:microsoft.com/office/officeart/2008/layout/LinedList"/>
    <dgm:cxn modelId="{131BAB3C-3340-4EFC-8952-768BCB8DD125}" type="presParOf" srcId="{784DDF77-E8F6-4AC9-82B1-228F091415C7}" destId="{C30760C7-FE07-40F2-BF59-A13D29839470}" srcOrd="0" destOrd="0" presId="urn:microsoft.com/office/officeart/2008/layout/LinedList"/>
    <dgm:cxn modelId="{74E09A16-CE8B-4CE6-A2FF-57B207ED5B60}" type="presParOf" srcId="{784DDF77-E8F6-4AC9-82B1-228F091415C7}" destId="{C56BC295-9B8D-4F57-B9DC-54318F51684F}" srcOrd="1" destOrd="0" presId="urn:microsoft.com/office/officeart/2008/layout/LinedList"/>
    <dgm:cxn modelId="{CDA078BB-04BE-41B5-AE43-4D57D0740BE4}" type="presParOf" srcId="{5834709D-3524-4218-8F96-EF76206E2308}" destId="{9CCEF590-B481-4D73-9032-63214F084F8B}" srcOrd="4" destOrd="0" presId="urn:microsoft.com/office/officeart/2008/layout/LinedList"/>
    <dgm:cxn modelId="{BA297B6C-8F42-4563-B60C-D95301614743}" type="presParOf" srcId="{5834709D-3524-4218-8F96-EF76206E2308}" destId="{79F42C53-6E53-4C01-83BB-A9ADBAAF0FEB}" srcOrd="5" destOrd="0" presId="urn:microsoft.com/office/officeart/2008/layout/LinedList"/>
    <dgm:cxn modelId="{1B42F7FF-D315-4ED6-A789-232E3D746455}" type="presParOf" srcId="{79F42C53-6E53-4C01-83BB-A9ADBAAF0FEB}" destId="{56099912-AACE-413A-83A2-F6529963E3E3}" srcOrd="0" destOrd="0" presId="urn:microsoft.com/office/officeart/2008/layout/LinedList"/>
    <dgm:cxn modelId="{4CA0A10E-0C4F-4224-A7C6-33A1AA35D6F1}" type="presParOf" srcId="{79F42C53-6E53-4C01-83BB-A9ADBAAF0FEB}" destId="{A5E16AF0-7BBA-492E-B4C8-54FF18EE37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642B73-C585-40A8-8C04-46FE48240F0A}" type="doc">
      <dgm:prSet loTypeId="urn:microsoft.com/office/officeart/2016/7/layout/BasicLinearProcessNumbered" loCatId="process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F597FBBB-AE03-4799-9AF4-39F2BF631D4F}">
      <dgm:prSet/>
      <dgm:spPr/>
      <dgm:t>
        <a:bodyPr/>
        <a:lstStyle/>
        <a:p>
          <a:r>
            <a:rPr lang="en-US"/>
            <a:t>Select two random rooms</a:t>
          </a:r>
        </a:p>
      </dgm:t>
    </dgm:pt>
    <dgm:pt modelId="{C9CC2414-2D05-49EE-A8F5-2ECC92A35C1C}" type="parTrans" cxnId="{599A2B8B-4048-4FF9-AFBD-615A9066DAAF}">
      <dgm:prSet/>
      <dgm:spPr/>
      <dgm:t>
        <a:bodyPr/>
        <a:lstStyle/>
        <a:p>
          <a:endParaRPr lang="en-US"/>
        </a:p>
      </dgm:t>
    </dgm:pt>
    <dgm:pt modelId="{58009665-AD29-440F-99AF-FE1277F9BEA4}" type="sibTrans" cxnId="{599A2B8B-4048-4FF9-AFBD-615A9066DAA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9AD9EF0-07F5-438B-8C7F-D6DD41D12D56}">
      <dgm:prSet/>
      <dgm:spPr/>
      <dgm:t>
        <a:bodyPr/>
        <a:lstStyle/>
        <a:p>
          <a:r>
            <a:rPr lang="en-US"/>
            <a:t>Connect them via a random walk</a:t>
          </a:r>
        </a:p>
      </dgm:t>
    </dgm:pt>
    <dgm:pt modelId="{75A834D0-CC3C-459A-83B5-6B6A44E893AF}" type="parTrans" cxnId="{1E162016-5238-45C3-B232-1C74C88BD7E3}">
      <dgm:prSet/>
      <dgm:spPr/>
      <dgm:t>
        <a:bodyPr/>
        <a:lstStyle/>
        <a:p>
          <a:endParaRPr lang="en-US"/>
        </a:p>
      </dgm:t>
    </dgm:pt>
    <dgm:pt modelId="{0F169556-BBBF-4E79-BEA0-47229A97E311}" type="sibTrans" cxnId="{1E162016-5238-45C3-B232-1C74C88BD7E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E381835-AD72-41F6-8330-7C12250A2A0F}">
      <dgm:prSet/>
      <dgm:spPr/>
      <dgm:t>
        <a:bodyPr/>
        <a:lstStyle/>
        <a:p>
          <a:r>
            <a:rPr lang="en-US"/>
            <a:t>Repeat until completed</a:t>
          </a:r>
        </a:p>
      </dgm:t>
    </dgm:pt>
    <dgm:pt modelId="{B5FB6B4B-4638-48FD-97B8-9B67E26DEE4E}" type="parTrans" cxnId="{29D72F57-4A85-47EF-B0F9-1D24F009EA86}">
      <dgm:prSet/>
      <dgm:spPr/>
      <dgm:t>
        <a:bodyPr/>
        <a:lstStyle/>
        <a:p>
          <a:endParaRPr lang="en-US"/>
        </a:p>
      </dgm:t>
    </dgm:pt>
    <dgm:pt modelId="{50F3E389-825D-4D08-91F5-87F4A2A1A80D}" type="sibTrans" cxnId="{29D72F57-4A85-47EF-B0F9-1D24F009EA8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7C2E779-6C20-4031-B5FD-C0BD6214B74E}" type="pres">
      <dgm:prSet presAssocID="{E1642B73-C585-40A8-8C04-46FE48240F0A}" presName="Name0" presStyleCnt="0">
        <dgm:presLayoutVars>
          <dgm:animLvl val="lvl"/>
          <dgm:resizeHandles val="exact"/>
        </dgm:presLayoutVars>
      </dgm:prSet>
      <dgm:spPr/>
    </dgm:pt>
    <dgm:pt modelId="{7B399846-5A9B-445D-9483-A6E38050C4F1}" type="pres">
      <dgm:prSet presAssocID="{F597FBBB-AE03-4799-9AF4-39F2BF631D4F}" presName="compositeNode" presStyleCnt="0">
        <dgm:presLayoutVars>
          <dgm:bulletEnabled val="1"/>
        </dgm:presLayoutVars>
      </dgm:prSet>
      <dgm:spPr/>
    </dgm:pt>
    <dgm:pt modelId="{44DF734E-58E7-4C24-BB56-A7D8AD3AD192}" type="pres">
      <dgm:prSet presAssocID="{F597FBBB-AE03-4799-9AF4-39F2BF631D4F}" presName="bgRect" presStyleLbl="bgAccFollowNode1" presStyleIdx="0" presStyleCnt="3"/>
      <dgm:spPr/>
    </dgm:pt>
    <dgm:pt modelId="{616A900A-A960-4AF8-B1ED-79AE2DD003E6}" type="pres">
      <dgm:prSet presAssocID="{58009665-AD29-440F-99AF-FE1277F9BEA4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CF08FE19-63EC-4A23-8F70-6404977CF9AE}" type="pres">
      <dgm:prSet presAssocID="{F597FBBB-AE03-4799-9AF4-39F2BF631D4F}" presName="bottomLine" presStyleLbl="alignNode1" presStyleIdx="1" presStyleCnt="6">
        <dgm:presLayoutVars/>
      </dgm:prSet>
      <dgm:spPr/>
    </dgm:pt>
    <dgm:pt modelId="{467EAB98-A549-4202-A04D-A5358F73BA71}" type="pres">
      <dgm:prSet presAssocID="{F597FBBB-AE03-4799-9AF4-39F2BF631D4F}" presName="nodeText" presStyleLbl="bgAccFollowNode1" presStyleIdx="0" presStyleCnt="3">
        <dgm:presLayoutVars>
          <dgm:bulletEnabled val="1"/>
        </dgm:presLayoutVars>
      </dgm:prSet>
      <dgm:spPr/>
    </dgm:pt>
    <dgm:pt modelId="{D733E306-E0C7-47EB-B00F-F56817259C4D}" type="pres">
      <dgm:prSet presAssocID="{58009665-AD29-440F-99AF-FE1277F9BEA4}" presName="sibTrans" presStyleCnt="0"/>
      <dgm:spPr/>
    </dgm:pt>
    <dgm:pt modelId="{C123D855-F858-4DAA-8FE3-5EBDBA8285D0}" type="pres">
      <dgm:prSet presAssocID="{79AD9EF0-07F5-438B-8C7F-D6DD41D12D56}" presName="compositeNode" presStyleCnt="0">
        <dgm:presLayoutVars>
          <dgm:bulletEnabled val="1"/>
        </dgm:presLayoutVars>
      </dgm:prSet>
      <dgm:spPr/>
    </dgm:pt>
    <dgm:pt modelId="{4BC0B091-51CA-4325-820A-F666383DBD8C}" type="pres">
      <dgm:prSet presAssocID="{79AD9EF0-07F5-438B-8C7F-D6DD41D12D56}" presName="bgRect" presStyleLbl="bgAccFollowNode1" presStyleIdx="1" presStyleCnt="3"/>
      <dgm:spPr/>
    </dgm:pt>
    <dgm:pt modelId="{A72C40B5-45DA-4CE0-AE03-764CD566CBDD}" type="pres">
      <dgm:prSet presAssocID="{0F169556-BBBF-4E79-BEA0-47229A97E311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552399DE-E901-40EB-A875-A16914957D93}" type="pres">
      <dgm:prSet presAssocID="{79AD9EF0-07F5-438B-8C7F-D6DD41D12D56}" presName="bottomLine" presStyleLbl="alignNode1" presStyleIdx="3" presStyleCnt="6">
        <dgm:presLayoutVars/>
      </dgm:prSet>
      <dgm:spPr/>
    </dgm:pt>
    <dgm:pt modelId="{5BFFE566-C460-48C0-A281-C437A3F6B631}" type="pres">
      <dgm:prSet presAssocID="{79AD9EF0-07F5-438B-8C7F-D6DD41D12D56}" presName="nodeText" presStyleLbl="bgAccFollowNode1" presStyleIdx="1" presStyleCnt="3">
        <dgm:presLayoutVars>
          <dgm:bulletEnabled val="1"/>
        </dgm:presLayoutVars>
      </dgm:prSet>
      <dgm:spPr/>
    </dgm:pt>
    <dgm:pt modelId="{105014E5-F775-4D16-B2F1-62977CFBBFE0}" type="pres">
      <dgm:prSet presAssocID="{0F169556-BBBF-4E79-BEA0-47229A97E311}" presName="sibTrans" presStyleCnt="0"/>
      <dgm:spPr/>
    </dgm:pt>
    <dgm:pt modelId="{74C155C2-979B-4174-9D08-4FC26BFEE359}" type="pres">
      <dgm:prSet presAssocID="{BE381835-AD72-41F6-8330-7C12250A2A0F}" presName="compositeNode" presStyleCnt="0">
        <dgm:presLayoutVars>
          <dgm:bulletEnabled val="1"/>
        </dgm:presLayoutVars>
      </dgm:prSet>
      <dgm:spPr/>
    </dgm:pt>
    <dgm:pt modelId="{A8BD92F3-1CF3-4DF7-8C24-BCD89105108C}" type="pres">
      <dgm:prSet presAssocID="{BE381835-AD72-41F6-8330-7C12250A2A0F}" presName="bgRect" presStyleLbl="bgAccFollowNode1" presStyleIdx="2" presStyleCnt="3"/>
      <dgm:spPr/>
    </dgm:pt>
    <dgm:pt modelId="{3348A060-921C-472D-985E-120BFED1176D}" type="pres">
      <dgm:prSet presAssocID="{50F3E389-825D-4D08-91F5-87F4A2A1A80D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4D08FC09-5DE2-4ED2-9A62-5645D05E4ED1}" type="pres">
      <dgm:prSet presAssocID="{BE381835-AD72-41F6-8330-7C12250A2A0F}" presName="bottomLine" presStyleLbl="alignNode1" presStyleIdx="5" presStyleCnt="6">
        <dgm:presLayoutVars/>
      </dgm:prSet>
      <dgm:spPr/>
    </dgm:pt>
    <dgm:pt modelId="{F0E4900C-795C-4F24-A022-7A54CC7B55A6}" type="pres">
      <dgm:prSet presAssocID="{BE381835-AD72-41F6-8330-7C12250A2A0F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1E162016-5238-45C3-B232-1C74C88BD7E3}" srcId="{E1642B73-C585-40A8-8C04-46FE48240F0A}" destId="{79AD9EF0-07F5-438B-8C7F-D6DD41D12D56}" srcOrd="1" destOrd="0" parTransId="{75A834D0-CC3C-459A-83B5-6B6A44E893AF}" sibTransId="{0F169556-BBBF-4E79-BEA0-47229A97E311}"/>
    <dgm:cxn modelId="{5955BD28-9FD0-41D6-8BE5-54B76815BF38}" type="presOf" srcId="{BE381835-AD72-41F6-8330-7C12250A2A0F}" destId="{F0E4900C-795C-4F24-A022-7A54CC7B55A6}" srcOrd="1" destOrd="0" presId="urn:microsoft.com/office/officeart/2016/7/layout/BasicLinearProcessNumbered"/>
    <dgm:cxn modelId="{A10AF428-405C-4060-8103-6673A774E3D9}" type="presOf" srcId="{E1642B73-C585-40A8-8C04-46FE48240F0A}" destId="{47C2E779-6C20-4031-B5FD-C0BD6214B74E}" srcOrd="0" destOrd="0" presId="urn:microsoft.com/office/officeart/2016/7/layout/BasicLinearProcessNumbered"/>
    <dgm:cxn modelId="{BFF0DC44-61B7-404D-AEBA-7632AF28987C}" type="presOf" srcId="{50F3E389-825D-4D08-91F5-87F4A2A1A80D}" destId="{3348A060-921C-472D-985E-120BFED1176D}" srcOrd="0" destOrd="0" presId="urn:microsoft.com/office/officeart/2016/7/layout/BasicLinearProcessNumbered"/>
    <dgm:cxn modelId="{30A1A567-7FD4-491A-82D9-BE8655ED2BA9}" type="presOf" srcId="{58009665-AD29-440F-99AF-FE1277F9BEA4}" destId="{616A900A-A960-4AF8-B1ED-79AE2DD003E6}" srcOrd="0" destOrd="0" presId="urn:microsoft.com/office/officeart/2016/7/layout/BasicLinearProcessNumbered"/>
    <dgm:cxn modelId="{29D72F57-4A85-47EF-B0F9-1D24F009EA86}" srcId="{E1642B73-C585-40A8-8C04-46FE48240F0A}" destId="{BE381835-AD72-41F6-8330-7C12250A2A0F}" srcOrd="2" destOrd="0" parTransId="{B5FB6B4B-4638-48FD-97B8-9B67E26DEE4E}" sibTransId="{50F3E389-825D-4D08-91F5-87F4A2A1A80D}"/>
    <dgm:cxn modelId="{28C8257C-F1D5-4654-82D2-1C873A9463D2}" type="presOf" srcId="{BE381835-AD72-41F6-8330-7C12250A2A0F}" destId="{A8BD92F3-1CF3-4DF7-8C24-BCD89105108C}" srcOrd="0" destOrd="0" presId="urn:microsoft.com/office/officeart/2016/7/layout/BasicLinearProcessNumbered"/>
    <dgm:cxn modelId="{599A2B8B-4048-4FF9-AFBD-615A9066DAAF}" srcId="{E1642B73-C585-40A8-8C04-46FE48240F0A}" destId="{F597FBBB-AE03-4799-9AF4-39F2BF631D4F}" srcOrd="0" destOrd="0" parTransId="{C9CC2414-2D05-49EE-A8F5-2ECC92A35C1C}" sibTransId="{58009665-AD29-440F-99AF-FE1277F9BEA4}"/>
    <dgm:cxn modelId="{0AE70CAC-8DD2-45E4-A4A3-1D4883FA3A03}" type="presOf" srcId="{F597FBBB-AE03-4799-9AF4-39F2BF631D4F}" destId="{467EAB98-A549-4202-A04D-A5358F73BA71}" srcOrd="1" destOrd="0" presId="urn:microsoft.com/office/officeart/2016/7/layout/BasicLinearProcessNumbered"/>
    <dgm:cxn modelId="{6ED993E2-B639-4346-853E-6494828C3D2E}" type="presOf" srcId="{0F169556-BBBF-4E79-BEA0-47229A97E311}" destId="{A72C40B5-45DA-4CE0-AE03-764CD566CBDD}" srcOrd="0" destOrd="0" presId="urn:microsoft.com/office/officeart/2016/7/layout/BasicLinearProcessNumbered"/>
    <dgm:cxn modelId="{83DE4CE8-6E50-40FC-BB0A-6404C638B5EF}" type="presOf" srcId="{79AD9EF0-07F5-438B-8C7F-D6DD41D12D56}" destId="{4BC0B091-51CA-4325-820A-F666383DBD8C}" srcOrd="0" destOrd="0" presId="urn:microsoft.com/office/officeart/2016/7/layout/BasicLinearProcessNumbered"/>
    <dgm:cxn modelId="{89DAC9FC-556F-47F9-A530-BA4F974AF39E}" type="presOf" srcId="{79AD9EF0-07F5-438B-8C7F-D6DD41D12D56}" destId="{5BFFE566-C460-48C0-A281-C437A3F6B631}" srcOrd="1" destOrd="0" presId="urn:microsoft.com/office/officeart/2016/7/layout/BasicLinearProcessNumbered"/>
    <dgm:cxn modelId="{557616FF-DBE6-4671-9A21-C3DAF69618E1}" type="presOf" srcId="{F597FBBB-AE03-4799-9AF4-39F2BF631D4F}" destId="{44DF734E-58E7-4C24-BB56-A7D8AD3AD192}" srcOrd="0" destOrd="0" presId="urn:microsoft.com/office/officeart/2016/7/layout/BasicLinearProcessNumbered"/>
    <dgm:cxn modelId="{4A5C3F56-F0DC-4782-814E-8E9DFFDCB154}" type="presParOf" srcId="{47C2E779-6C20-4031-B5FD-C0BD6214B74E}" destId="{7B399846-5A9B-445D-9483-A6E38050C4F1}" srcOrd="0" destOrd="0" presId="urn:microsoft.com/office/officeart/2016/7/layout/BasicLinearProcessNumbered"/>
    <dgm:cxn modelId="{BF69216E-5152-450B-9F5E-3D755E2D74F4}" type="presParOf" srcId="{7B399846-5A9B-445D-9483-A6E38050C4F1}" destId="{44DF734E-58E7-4C24-BB56-A7D8AD3AD192}" srcOrd="0" destOrd="0" presId="urn:microsoft.com/office/officeart/2016/7/layout/BasicLinearProcessNumbered"/>
    <dgm:cxn modelId="{D182092C-53AE-4219-9ADE-57914D9863FF}" type="presParOf" srcId="{7B399846-5A9B-445D-9483-A6E38050C4F1}" destId="{616A900A-A960-4AF8-B1ED-79AE2DD003E6}" srcOrd="1" destOrd="0" presId="urn:microsoft.com/office/officeart/2016/7/layout/BasicLinearProcessNumbered"/>
    <dgm:cxn modelId="{467920E8-C67A-48E4-A1F5-6DAE849274F9}" type="presParOf" srcId="{7B399846-5A9B-445D-9483-A6E38050C4F1}" destId="{CF08FE19-63EC-4A23-8F70-6404977CF9AE}" srcOrd="2" destOrd="0" presId="urn:microsoft.com/office/officeart/2016/7/layout/BasicLinearProcessNumbered"/>
    <dgm:cxn modelId="{C966E852-D715-4848-8790-E87FEA63C4A6}" type="presParOf" srcId="{7B399846-5A9B-445D-9483-A6E38050C4F1}" destId="{467EAB98-A549-4202-A04D-A5358F73BA71}" srcOrd="3" destOrd="0" presId="urn:microsoft.com/office/officeart/2016/7/layout/BasicLinearProcessNumbered"/>
    <dgm:cxn modelId="{EC07EDF9-EC32-478E-840F-5D0672FAA4A4}" type="presParOf" srcId="{47C2E779-6C20-4031-B5FD-C0BD6214B74E}" destId="{D733E306-E0C7-47EB-B00F-F56817259C4D}" srcOrd="1" destOrd="0" presId="urn:microsoft.com/office/officeart/2016/7/layout/BasicLinearProcessNumbered"/>
    <dgm:cxn modelId="{06BAD329-01FC-468B-A622-4ED34C3F07F4}" type="presParOf" srcId="{47C2E779-6C20-4031-B5FD-C0BD6214B74E}" destId="{C123D855-F858-4DAA-8FE3-5EBDBA8285D0}" srcOrd="2" destOrd="0" presId="urn:microsoft.com/office/officeart/2016/7/layout/BasicLinearProcessNumbered"/>
    <dgm:cxn modelId="{60B7A915-CB60-4F08-9946-7F57BD0026E5}" type="presParOf" srcId="{C123D855-F858-4DAA-8FE3-5EBDBA8285D0}" destId="{4BC0B091-51CA-4325-820A-F666383DBD8C}" srcOrd="0" destOrd="0" presId="urn:microsoft.com/office/officeart/2016/7/layout/BasicLinearProcessNumbered"/>
    <dgm:cxn modelId="{F75CA48C-C7DC-4C50-82BF-379F4BB7B14F}" type="presParOf" srcId="{C123D855-F858-4DAA-8FE3-5EBDBA8285D0}" destId="{A72C40B5-45DA-4CE0-AE03-764CD566CBDD}" srcOrd="1" destOrd="0" presId="urn:microsoft.com/office/officeart/2016/7/layout/BasicLinearProcessNumbered"/>
    <dgm:cxn modelId="{3E42D517-F527-42E7-83DA-7294CF2DDB7D}" type="presParOf" srcId="{C123D855-F858-4DAA-8FE3-5EBDBA8285D0}" destId="{552399DE-E901-40EB-A875-A16914957D93}" srcOrd="2" destOrd="0" presId="urn:microsoft.com/office/officeart/2016/7/layout/BasicLinearProcessNumbered"/>
    <dgm:cxn modelId="{06E5744F-B58E-4716-9425-1050951B5A73}" type="presParOf" srcId="{C123D855-F858-4DAA-8FE3-5EBDBA8285D0}" destId="{5BFFE566-C460-48C0-A281-C437A3F6B631}" srcOrd="3" destOrd="0" presId="urn:microsoft.com/office/officeart/2016/7/layout/BasicLinearProcessNumbered"/>
    <dgm:cxn modelId="{5B78A4C3-A4D5-48F4-8B6B-57FA57BD4369}" type="presParOf" srcId="{47C2E779-6C20-4031-B5FD-C0BD6214B74E}" destId="{105014E5-F775-4D16-B2F1-62977CFBBFE0}" srcOrd="3" destOrd="0" presId="urn:microsoft.com/office/officeart/2016/7/layout/BasicLinearProcessNumbered"/>
    <dgm:cxn modelId="{4DE73342-3669-4F32-AA10-2341047A95CE}" type="presParOf" srcId="{47C2E779-6C20-4031-B5FD-C0BD6214B74E}" destId="{74C155C2-979B-4174-9D08-4FC26BFEE359}" srcOrd="4" destOrd="0" presId="urn:microsoft.com/office/officeart/2016/7/layout/BasicLinearProcessNumbered"/>
    <dgm:cxn modelId="{6FFD9109-F111-49A7-89FD-FF3CD9FDCD7D}" type="presParOf" srcId="{74C155C2-979B-4174-9D08-4FC26BFEE359}" destId="{A8BD92F3-1CF3-4DF7-8C24-BCD89105108C}" srcOrd="0" destOrd="0" presId="urn:microsoft.com/office/officeart/2016/7/layout/BasicLinearProcessNumbered"/>
    <dgm:cxn modelId="{51FBAF61-84B7-4B28-B21F-B187EB7294E4}" type="presParOf" srcId="{74C155C2-979B-4174-9D08-4FC26BFEE359}" destId="{3348A060-921C-472D-985E-120BFED1176D}" srcOrd="1" destOrd="0" presId="urn:microsoft.com/office/officeart/2016/7/layout/BasicLinearProcessNumbered"/>
    <dgm:cxn modelId="{7E20D4AC-16FA-4EBA-A75B-1822DC1D1A14}" type="presParOf" srcId="{74C155C2-979B-4174-9D08-4FC26BFEE359}" destId="{4D08FC09-5DE2-4ED2-9A62-5645D05E4ED1}" srcOrd="2" destOrd="0" presId="urn:microsoft.com/office/officeart/2016/7/layout/BasicLinearProcessNumbered"/>
    <dgm:cxn modelId="{E3784C39-60C1-44A6-BF7B-F70ABE93CB29}" type="presParOf" srcId="{74C155C2-979B-4174-9D08-4FC26BFEE359}" destId="{F0E4900C-795C-4F24-A022-7A54CC7B55A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EEBC5-0E92-4EE4-8E3C-C39B4754E017}">
      <dsp:nvSpPr>
        <dsp:cNvPr id="0" name=""/>
        <dsp:cNvSpPr/>
      </dsp:nvSpPr>
      <dsp:spPr>
        <a:xfrm>
          <a:off x="0" y="2028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3BC763-136A-4C5B-B84D-5A1F3D0B9D96}">
      <dsp:nvSpPr>
        <dsp:cNvPr id="0" name=""/>
        <dsp:cNvSpPr/>
      </dsp:nvSpPr>
      <dsp:spPr>
        <a:xfrm>
          <a:off x="0" y="2028"/>
          <a:ext cx="10515600" cy="138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Dungeon Crawling adventure game released in 1980</a:t>
          </a:r>
        </a:p>
      </dsp:txBody>
      <dsp:txXfrm>
        <a:off x="0" y="2028"/>
        <a:ext cx="10515600" cy="1383476"/>
      </dsp:txXfrm>
    </dsp:sp>
    <dsp:sp modelId="{249A1CCD-E7FA-4DAF-A8C6-41A98EC55D4B}">
      <dsp:nvSpPr>
        <dsp:cNvPr id="0" name=""/>
        <dsp:cNvSpPr/>
      </dsp:nvSpPr>
      <dsp:spPr>
        <a:xfrm>
          <a:off x="0" y="1385505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7970C9-CDC4-46F5-9AA7-A0D49B207AB7}">
      <dsp:nvSpPr>
        <dsp:cNvPr id="0" name=""/>
        <dsp:cNvSpPr/>
      </dsp:nvSpPr>
      <dsp:spPr>
        <a:xfrm>
          <a:off x="0" y="1385505"/>
          <a:ext cx="10515600" cy="138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Thematically inspired by Dungeons and Dragons</a:t>
          </a:r>
        </a:p>
      </dsp:txBody>
      <dsp:txXfrm>
        <a:off x="0" y="1385505"/>
        <a:ext cx="10515600" cy="1383476"/>
      </dsp:txXfrm>
    </dsp:sp>
    <dsp:sp modelId="{F4FCC4DC-0D80-45BE-B0C1-D41F68407767}">
      <dsp:nvSpPr>
        <dsp:cNvPr id="0" name=""/>
        <dsp:cNvSpPr/>
      </dsp:nvSpPr>
      <dsp:spPr>
        <a:xfrm>
          <a:off x="0" y="2768982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9ABB40-BD2C-49DC-938F-E57B0FD7D1B7}">
      <dsp:nvSpPr>
        <dsp:cNvPr id="0" name=""/>
        <dsp:cNvSpPr/>
      </dsp:nvSpPr>
      <dsp:spPr>
        <a:xfrm>
          <a:off x="0" y="2768982"/>
          <a:ext cx="10515600" cy="138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Inspired by text based games such as Colossal Cave Adventure</a:t>
          </a:r>
        </a:p>
      </dsp:txBody>
      <dsp:txXfrm>
        <a:off x="0" y="2768982"/>
        <a:ext cx="10515600" cy="1383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C91C6-0DA3-46E0-B7C8-5E22423D599E}">
      <dsp:nvSpPr>
        <dsp:cNvPr id="0" name=""/>
        <dsp:cNvSpPr/>
      </dsp:nvSpPr>
      <dsp:spPr>
        <a:xfrm>
          <a:off x="0" y="2720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A46CD8-6C19-47B3-9506-E03E77547F95}">
      <dsp:nvSpPr>
        <dsp:cNvPr id="0" name=""/>
        <dsp:cNvSpPr/>
      </dsp:nvSpPr>
      <dsp:spPr>
        <a:xfrm>
          <a:off x="0" y="2720"/>
          <a:ext cx="6089650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Do a random walk</a:t>
          </a:r>
        </a:p>
      </dsp:txBody>
      <dsp:txXfrm>
        <a:off x="0" y="2720"/>
        <a:ext cx="6089650" cy="1855561"/>
      </dsp:txXfrm>
    </dsp:sp>
    <dsp:sp modelId="{B3A2C84B-6941-49D4-ACD8-5D1367FB8BD5}">
      <dsp:nvSpPr>
        <dsp:cNvPr id="0" name=""/>
        <dsp:cNvSpPr/>
      </dsp:nvSpPr>
      <dsp:spPr>
        <a:xfrm>
          <a:off x="0" y="1858281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760C7-FE07-40F2-BF59-A13D29839470}">
      <dsp:nvSpPr>
        <dsp:cNvPr id="0" name=""/>
        <dsp:cNvSpPr/>
      </dsp:nvSpPr>
      <dsp:spPr>
        <a:xfrm>
          <a:off x="0" y="1858281"/>
          <a:ext cx="6089650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That’s it </a:t>
          </a:r>
        </a:p>
      </dsp:txBody>
      <dsp:txXfrm>
        <a:off x="0" y="1858281"/>
        <a:ext cx="6089650" cy="1855561"/>
      </dsp:txXfrm>
    </dsp:sp>
    <dsp:sp modelId="{9CCEF590-B481-4D73-9032-63214F084F8B}">
      <dsp:nvSpPr>
        <dsp:cNvPr id="0" name=""/>
        <dsp:cNvSpPr/>
      </dsp:nvSpPr>
      <dsp:spPr>
        <a:xfrm>
          <a:off x="0" y="3713843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099912-AACE-413A-83A2-F6529963E3E3}">
      <dsp:nvSpPr>
        <dsp:cNvPr id="0" name=""/>
        <dsp:cNvSpPr/>
      </dsp:nvSpPr>
      <dsp:spPr>
        <a:xfrm>
          <a:off x="0" y="3713843"/>
          <a:ext cx="6089650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Not really used in real games but for student projects or learning a new graphics library, works okay</a:t>
          </a:r>
        </a:p>
      </dsp:txBody>
      <dsp:txXfrm>
        <a:off x="0" y="3713843"/>
        <a:ext cx="6089650" cy="1855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F734E-58E7-4C24-BB56-A7D8AD3AD192}">
      <dsp:nvSpPr>
        <dsp:cNvPr id="0" name=""/>
        <dsp:cNvSpPr/>
      </dsp:nvSpPr>
      <dsp:spPr>
        <a:xfrm>
          <a:off x="0" y="0"/>
          <a:ext cx="3212490" cy="2987418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0458" tIns="330200" rIns="25045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Select two random rooms</a:t>
          </a:r>
        </a:p>
      </dsp:txBody>
      <dsp:txXfrm>
        <a:off x="0" y="1135218"/>
        <a:ext cx="3212490" cy="1792450"/>
      </dsp:txXfrm>
    </dsp:sp>
    <dsp:sp modelId="{616A900A-A960-4AF8-B1ED-79AE2DD003E6}">
      <dsp:nvSpPr>
        <dsp:cNvPr id="0" name=""/>
        <dsp:cNvSpPr/>
      </dsp:nvSpPr>
      <dsp:spPr>
        <a:xfrm>
          <a:off x="1158132" y="298741"/>
          <a:ext cx="896225" cy="89622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73" tIns="12700" rIns="69873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1</a:t>
          </a:r>
        </a:p>
      </dsp:txBody>
      <dsp:txXfrm>
        <a:off x="1289381" y="429990"/>
        <a:ext cx="633727" cy="633727"/>
      </dsp:txXfrm>
    </dsp:sp>
    <dsp:sp modelId="{CF08FE19-63EC-4A23-8F70-6404977CF9AE}">
      <dsp:nvSpPr>
        <dsp:cNvPr id="0" name=""/>
        <dsp:cNvSpPr/>
      </dsp:nvSpPr>
      <dsp:spPr>
        <a:xfrm>
          <a:off x="0" y="2987346"/>
          <a:ext cx="3212490" cy="72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197058"/>
                <a:satOff val="2594"/>
                <a:lumOff val="155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97058"/>
                <a:satOff val="2594"/>
                <a:lumOff val="155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97058"/>
                <a:satOff val="2594"/>
                <a:lumOff val="155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97058"/>
              <a:satOff val="2594"/>
              <a:lumOff val="1553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C0B091-51CA-4325-820A-F666383DBD8C}">
      <dsp:nvSpPr>
        <dsp:cNvPr id="0" name=""/>
        <dsp:cNvSpPr/>
      </dsp:nvSpPr>
      <dsp:spPr>
        <a:xfrm>
          <a:off x="3533740" y="0"/>
          <a:ext cx="3212490" cy="2987418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0458" tIns="330200" rIns="25045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Connect them via a random walk</a:t>
          </a:r>
        </a:p>
      </dsp:txBody>
      <dsp:txXfrm>
        <a:off x="3533740" y="1135218"/>
        <a:ext cx="3212490" cy="1792450"/>
      </dsp:txXfrm>
    </dsp:sp>
    <dsp:sp modelId="{A72C40B5-45DA-4CE0-AE03-764CD566CBDD}">
      <dsp:nvSpPr>
        <dsp:cNvPr id="0" name=""/>
        <dsp:cNvSpPr/>
      </dsp:nvSpPr>
      <dsp:spPr>
        <a:xfrm>
          <a:off x="4691872" y="298741"/>
          <a:ext cx="896225" cy="89622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73" tIns="12700" rIns="69873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2</a:t>
          </a:r>
        </a:p>
      </dsp:txBody>
      <dsp:txXfrm>
        <a:off x="4823121" y="429990"/>
        <a:ext cx="633727" cy="633727"/>
      </dsp:txXfrm>
    </dsp:sp>
    <dsp:sp modelId="{552399DE-E901-40EB-A875-A16914957D93}">
      <dsp:nvSpPr>
        <dsp:cNvPr id="0" name=""/>
        <dsp:cNvSpPr/>
      </dsp:nvSpPr>
      <dsp:spPr>
        <a:xfrm>
          <a:off x="3533740" y="2987346"/>
          <a:ext cx="3212490" cy="72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591173"/>
                <a:satOff val="7783"/>
                <a:lumOff val="466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91173"/>
                <a:satOff val="7783"/>
                <a:lumOff val="466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91173"/>
                <a:satOff val="7783"/>
                <a:lumOff val="466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91173"/>
              <a:satOff val="7783"/>
              <a:lumOff val="4661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BD92F3-1CF3-4DF7-8C24-BCD89105108C}">
      <dsp:nvSpPr>
        <dsp:cNvPr id="0" name=""/>
        <dsp:cNvSpPr/>
      </dsp:nvSpPr>
      <dsp:spPr>
        <a:xfrm>
          <a:off x="7067480" y="0"/>
          <a:ext cx="3212490" cy="2987418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0458" tIns="330200" rIns="25045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Repeat until completed</a:t>
          </a:r>
        </a:p>
      </dsp:txBody>
      <dsp:txXfrm>
        <a:off x="7067480" y="1135218"/>
        <a:ext cx="3212490" cy="1792450"/>
      </dsp:txXfrm>
    </dsp:sp>
    <dsp:sp modelId="{3348A060-921C-472D-985E-120BFED1176D}">
      <dsp:nvSpPr>
        <dsp:cNvPr id="0" name=""/>
        <dsp:cNvSpPr/>
      </dsp:nvSpPr>
      <dsp:spPr>
        <a:xfrm>
          <a:off x="8225612" y="298741"/>
          <a:ext cx="896225" cy="89622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73" tIns="12700" rIns="69873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3</a:t>
          </a:r>
        </a:p>
      </dsp:txBody>
      <dsp:txXfrm>
        <a:off x="8356861" y="429990"/>
        <a:ext cx="633727" cy="633727"/>
      </dsp:txXfrm>
    </dsp:sp>
    <dsp:sp modelId="{4D08FC09-5DE2-4ED2-9A62-5645D05E4ED1}">
      <dsp:nvSpPr>
        <dsp:cNvPr id="0" name=""/>
        <dsp:cNvSpPr/>
      </dsp:nvSpPr>
      <dsp:spPr>
        <a:xfrm>
          <a:off x="7067480" y="2987346"/>
          <a:ext cx="3212490" cy="72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197058"/>
                <a:satOff val="2594"/>
                <a:lumOff val="155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97058"/>
                <a:satOff val="2594"/>
                <a:lumOff val="155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97058"/>
                <a:satOff val="2594"/>
                <a:lumOff val="155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97058"/>
              <a:satOff val="2594"/>
              <a:lumOff val="1553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D4EB-0291-42C6-BE7D-DBF75FBC6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F0748-F268-4E65-A24D-D218BD482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EF51E-3CCE-42A0-BF79-6FC80B764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610F-ADF7-420C-B9D0-C03141001B2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A7578-C1F9-484B-BEBB-50F8EC405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44A90-3CB7-4FF8-937D-8F9B1BCC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39F7-F476-4B2D-A488-FA51FC67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5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13F8D-C2DA-4750-B05D-A90F6549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AAD25-59A3-40D0-9A4C-E0476211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1F9EF-A96D-4AB6-8E05-E20515BB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610F-ADF7-420C-B9D0-C03141001B2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F9DF4-82F8-400B-885E-925A0A5E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6A497-F127-4995-8CBF-42EE8D6AA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39F7-F476-4B2D-A488-FA51FC67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4C5C6E-4411-458F-9B94-241D93AA7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2E01D-9C70-4B8E-9402-999FC8287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C6DDF-09DC-4226-ABBD-3D70CC24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610F-ADF7-420C-B9D0-C03141001B2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9AF0D-F93F-47C9-B341-88B816681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109A6-EDE4-4C76-AE7E-BC12DA20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39F7-F476-4B2D-A488-FA51FC67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C1D8-2689-4930-AC14-586C57138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AA508-FBC6-4F2E-A28B-59B13AC78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2352B-2E70-4F83-9150-4F5E18AD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610F-ADF7-420C-B9D0-C03141001B2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A6FAC-3079-4BBB-A5D7-47E906F2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E1551-E505-4DC9-9329-2EA9BD2A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39F7-F476-4B2D-A488-FA51FC67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4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1E877-1284-4A2C-80BC-3048A709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F0A36-1632-4658-9A6C-FA73201CC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207C0-A03D-405F-AA3E-DCE6DB4C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610F-ADF7-420C-B9D0-C03141001B2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5F66F-2B04-45FE-96BE-F243A768B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FEBEC-700A-4C59-B8D7-E8417120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39F7-F476-4B2D-A488-FA51FC67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6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3ECD-BB2F-4049-8810-D70996EF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2BCDD-2227-4B3C-97B2-1527838A6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90C9A-67BF-4914-889E-46C69B0C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7A889-E1A4-4E57-888F-373FF7130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610F-ADF7-420C-B9D0-C03141001B2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E8684-0BDD-47A9-9950-6105C629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6EDDE-9533-4D9A-9044-005C8E80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39F7-F476-4B2D-A488-FA51FC67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5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E06C-4378-4548-AF30-F20E5FF4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19D2B-48C7-4645-83D2-9D3B42FA4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BAD1D-C8AE-4C35-8361-5039A297A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B3AE4-F42D-4A25-A2D2-F62FD611E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4C947-BCA0-4096-9831-B8AA351D5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F217FC-1F7A-4B2E-8339-63265878B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610F-ADF7-420C-B9D0-C03141001B2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109F85-0345-456A-AE03-517A1221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5BD283-4CB9-4277-8E10-14376E20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39F7-F476-4B2D-A488-FA51FC67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3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692A-5FF2-4475-A7D2-C4A0490F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BAD02-7A5D-49F5-B745-181D466D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610F-ADF7-420C-B9D0-C03141001B2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0969B-2B5C-446D-BA3C-8894AB7F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11003-C1CD-45DF-8732-59AD9614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39F7-F476-4B2D-A488-FA51FC67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6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61F09-2778-497A-A9DB-83145D0C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610F-ADF7-420C-B9D0-C03141001B2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83F67-3CA4-4B15-A100-7610F631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36765-62AC-42E8-9AE9-FB4ABB094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39F7-F476-4B2D-A488-FA51FC67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2CCF0-46D8-4C6B-9062-120AE388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FBAB7-48D9-4D66-A650-E30DBA955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3C7F6-A0BC-4A71-A84F-065ED70B3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9C6DD-1EE3-4EDE-A834-B9B5FA07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610F-ADF7-420C-B9D0-C03141001B2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1DDE7-AC9C-4361-9336-B6633FC0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B77C5-EEE6-4AA4-8604-0F8D457B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39F7-F476-4B2D-A488-FA51FC67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6282E-A4B5-4FC3-BAE4-FDAAB373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226EA4-A686-403F-B1EC-341DC6578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72B02-C8AD-46A1-A783-684BB7D8B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F9DC0-DD40-4D24-9E00-6146C59A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610F-ADF7-420C-B9D0-C03141001B2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6EFFC-C590-4137-B706-472AA6A7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719DA-0DFC-41F8-AC1D-1155F1BB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39F7-F476-4B2D-A488-FA51FC67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2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97946-EB70-4F73-AE28-8FD908ABF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DAAA2-10AF-477B-8D3C-7F08907D5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32A48-4991-4BB3-BFA5-3C91FF021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5610F-ADF7-420C-B9D0-C03141001B2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732A-F533-452F-AAC4-676C57155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E4388-F5D2-47D2-8901-97E096EFB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339F7-F476-4B2D-A488-FA51FC67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207CC6-EAA1-4BFF-A48A-DECAD89727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F6ACA5AC-3C5D-4994-B40F-FC8349E4D6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C1819-7620-45FE-BB5D-4CD2EC1F8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/>
              <a:t>Procedural Generation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72C5F-7821-4F67-A948-1425E6D2C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2000"/>
              <a:t>Rogue, Roguelikes, and Roguelites</a:t>
            </a:r>
          </a:p>
        </p:txBody>
      </p:sp>
    </p:spTree>
    <p:extLst>
      <p:ext uri="{BB962C8B-B14F-4D97-AF65-F5344CB8AC3E}">
        <p14:creationId xmlns:p14="http://schemas.microsoft.com/office/powerpoint/2010/main" val="1729161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2734E-861E-4383-A220-1423896C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Naive Solution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107436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33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0C91C6-0DA3-46E0-B7C8-5E22423D5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46CD8-6C19-47B3-9506-E03E77547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A2C84B-6941-49D4-ACD8-5D1367FB8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0760C7-FE07-40F2-BF59-A13D29839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CEF590-B481-4D73-9032-63214F084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099912-AACE-413A-83A2-F6529963E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C61FC9-F3A2-454F-89A0-DFA5A8F18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27" y="643467"/>
            <a:ext cx="455434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3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0CA27A8-CDC8-4588-8061-AF668D97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General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8064E-366A-41D8-BEBF-CD9690633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Create a series of randomly sized non overlapping or intersecting rooms</a:t>
            </a:r>
          </a:p>
        </p:txBody>
      </p:sp>
    </p:spTree>
    <p:extLst>
      <p:ext uri="{BB962C8B-B14F-4D97-AF65-F5344CB8AC3E}">
        <p14:creationId xmlns:p14="http://schemas.microsoft.com/office/powerpoint/2010/main" val="3321735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1349E34-BB03-4C68-85E0-D9A5A948B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31D0BD7-BC70-46E5-A271-506F795B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Connect them in some way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202E2-8D93-4AFE-82C7-79D58ADF9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0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207CC6-EAA1-4BFF-A48A-DECAD89727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F6ACA5AC-3C5D-4994-B40F-FC8349E4D6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7CBFF-00FB-492B-9555-98A12469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2600324"/>
            <a:ext cx="6405753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2534440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81BC32-FF58-4898-A6B5-7B3D059BCE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14406-135F-4875-9C87-53822CB19A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7020BD-3785-4628-8C5E-A4011B43EF8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86723-A401-47F3-B132-98479865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Angband strategy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057936"/>
              </p:ext>
            </p:extLst>
          </p:nvPr>
        </p:nvGraphicFramePr>
        <p:xfrm>
          <a:off x="960120" y="2917149"/>
          <a:ext cx="10279971" cy="2987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382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08FE19-63EC-4A23-8F70-6404977CF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DF734E-58E7-4C24-BB56-A7D8AD3AD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6A900A-A960-4AF8-B1ED-79AE2DD00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2399DE-E901-40EB-A875-A16914957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C0B091-51CA-4325-820A-F666383DB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2C40B5-45DA-4CE0-AE03-764CD566C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08FC09-5DE2-4ED2-9A62-5645D05E4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BD92F3-1CF3-4DF7-8C24-BCD891051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48A060-921C-472D-985E-120BFED11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3F0FAC7E-18CD-42B0-8663-86511D54A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35" y="643467"/>
            <a:ext cx="45961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80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E06232-69FD-453D-8EB2-706087A902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B53DD-1598-43C2-B399-0DAE6D77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/>
              <a:t>Delaunay Triangulation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F9648-DFA1-41E3-A003-EE160E840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Calculate it, then make a minimum spanning free from it</a:t>
            </a:r>
          </a:p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39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Content Placeholder 8">
            <a:extLst>
              <a:ext uri="{FF2B5EF4-FFF2-40B4-BE49-F238E27FC236}">
                <a16:creationId xmlns:a16="http://schemas.microsoft.com/office/drawing/2014/main" id="{6515D2E1-F0C1-476F-B90E-C7B8BF398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0467" y="566700"/>
            <a:ext cx="5571066" cy="57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89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207CC6-EAA1-4BFF-A48A-DECAD89727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F6ACA5AC-3C5D-4994-B40F-FC8349E4D6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CCCFE-D9AB-44F9-A1AB-B141B819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2600324"/>
            <a:ext cx="6405753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Alternative: Start with maze</a:t>
            </a:r>
          </a:p>
        </p:txBody>
      </p:sp>
    </p:spTree>
    <p:extLst>
      <p:ext uri="{BB962C8B-B14F-4D97-AF65-F5344CB8AC3E}">
        <p14:creationId xmlns:p14="http://schemas.microsoft.com/office/powerpoint/2010/main" val="50175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A67B5B4-3A24-436E-B663-1B2EBFF8A0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A5914A-0DA6-47DA-9053-B11AA303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841854-4083-4FBD-96AB-909522CD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D2BC6D8-2720-4034-A256-C2323101C91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it?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EEE46F-6AA2-4747-AFA9-ECA939BE536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Creation of levels, items, and enemies not by the designer, but by the game itself</a:t>
            </a:r>
          </a:p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1FAFBE-24A5-47B5-A18A-F0C707BFFC7F}"/>
              </a:ext>
            </a:extLst>
          </p:cNvPr>
          <p:cNvSpPr txBox="1">
            <a:spLocks/>
          </p:cNvSpPr>
          <p:nvPr/>
        </p:nvSpPr>
        <p:spPr>
          <a:xfrm>
            <a:off x="838200" y="2361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Why do it?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908F177-7FE3-439E-BCEA-7BE905BAA799}"/>
              </a:ext>
            </a:extLst>
          </p:cNvPr>
          <p:cNvSpPr txBox="1">
            <a:spLocks/>
          </p:cNvSpPr>
          <p:nvPr/>
        </p:nvSpPr>
        <p:spPr>
          <a:xfrm>
            <a:off x="838200" y="382157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Replayability</a:t>
            </a:r>
            <a:endParaRPr lang="en-US" dirty="0"/>
          </a:p>
          <a:p>
            <a:r>
              <a:rPr lang="en-US" dirty="0"/>
              <a:t>Allows for emergent storytelling rather than designed storytelling</a:t>
            </a:r>
          </a:p>
          <a:p>
            <a:r>
              <a:rPr lang="en-US" dirty="0"/>
              <a:t>Players have move variance – skill is still a factor but it gives chance more of a position than it would have otherwise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85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E06232-69FD-453D-8EB2-706087A902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B09FE-F5D4-403A-A430-E1DF3A32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/>
              <a:t>Jamis Buck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87914-8D69-46B5-BEC0-F79446FDA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Create a maze</a:t>
            </a:r>
          </a:p>
          <a:p>
            <a:r>
              <a:rPr lang="en-US" sz="2400">
                <a:solidFill>
                  <a:schemeClr val="bg1"/>
                </a:solidFill>
              </a:rPr>
              <a:t>Fill in dead ends until a threshold is met (number of remaining tiles)</a:t>
            </a:r>
          </a:p>
          <a:p>
            <a:r>
              <a:rPr lang="en-US" sz="2400">
                <a:solidFill>
                  <a:schemeClr val="bg1"/>
                </a:solidFill>
              </a:rPr>
              <a:t>Connect some of the remaining dead ends so that the maze is no longer perfect</a:t>
            </a:r>
          </a:p>
          <a:p>
            <a:r>
              <a:rPr lang="en-US" sz="2400">
                <a:solidFill>
                  <a:schemeClr val="bg1"/>
                </a:solidFill>
              </a:rPr>
              <a:t>Pick a room size, find a place it fits, place in the location closest to passages</a:t>
            </a:r>
          </a:p>
          <a:p>
            <a:r>
              <a:rPr lang="en-US" sz="2400">
                <a:solidFill>
                  <a:schemeClr val="bg1"/>
                </a:solidFill>
              </a:rPr>
              <a:t>Connect to room via a door</a:t>
            </a:r>
          </a:p>
          <a:p>
            <a:r>
              <a:rPr lang="en-US" sz="2400">
                <a:solidFill>
                  <a:schemeClr val="bg1"/>
                </a:solidFill>
              </a:rPr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111085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8">
            <a:extLst>
              <a:ext uri="{FF2B5EF4-FFF2-40B4-BE49-F238E27FC236}">
                <a16:creationId xmlns:a16="http://schemas.microsoft.com/office/drawing/2014/main" id="{D5C8520D-CDD3-4B0F-81BF-8AA996AE0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437898"/>
            <a:ext cx="5455917" cy="373730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2FC60A4-FC8A-4EB9-9CF4-4C66947B2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437898"/>
            <a:ext cx="5455917" cy="3737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79ECAB-7A14-48E4-B0CD-DC470F00E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Before and after, threshold 1000</a:t>
            </a:r>
          </a:p>
        </p:txBody>
      </p:sp>
      <p:pic>
        <p:nvPicPr>
          <p:cNvPr id="21" name="Picture 20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3908C3-C221-49B6-B7DF-797266AFE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434351"/>
            <a:ext cx="5455917" cy="37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E06232-69FD-453D-8EB2-706087A902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FF401-769E-4E09-ABFC-3565996F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/>
              <a:t>Combination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E48CC-D88B-460E-BFD0-BA7D6AEAA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Create rooms</a:t>
            </a:r>
          </a:p>
          <a:p>
            <a:r>
              <a:rPr lang="en-US" sz="2400" dirty="0">
                <a:solidFill>
                  <a:schemeClr val="bg1"/>
                </a:solidFill>
              </a:rPr>
              <a:t>Flood Fill mazes in the rest of open spaces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Connect rooms and mazes to closest connection points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Walk back dead ends as before</a:t>
            </a:r>
          </a:p>
        </p:txBody>
      </p:sp>
    </p:spTree>
    <p:extLst>
      <p:ext uri="{BB962C8B-B14F-4D97-AF65-F5344CB8AC3E}">
        <p14:creationId xmlns:p14="http://schemas.microsoft.com/office/powerpoint/2010/main" val="42057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3EA1DC-6F98-4055-863E-FB79AC350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437898"/>
            <a:ext cx="5455917" cy="3737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F4B41A-38EF-492C-B8B6-69E4463FE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437898"/>
            <a:ext cx="5455917" cy="3737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78B589-765B-42F4-9632-2758F6485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Maze Flood Fill</a:t>
            </a:r>
          </a:p>
        </p:txBody>
      </p:sp>
    </p:spTree>
    <p:extLst>
      <p:ext uri="{BB962C8B-B14F-4D97-AF65-F5344CB8AC3E}">
        <p14:creationId xmlns:p14="http://schemas.microsoft.com/office/powerpoint/2010/main" val="151128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6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ircuit board&#10;&#10;Description generated with high confidence">
            <a:extLst>
              <a:ext uri="{FF2B5EF4-FFF2-40B4-BE49-F238E27FC236}">
                <a16:creationId xmlns:a16="http://schemas.microsoft.com/office/drawing/2014/main" id="{A1F4BD24-3DE8-45AD-9DCD-93CD42497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6" b="8048"/>
          <a:stretch/>
        </p:blipFill>
        <p:spPr>
          <a:xfrm>
            <a:off x="1143892" y="643467"/>
            <a:ext cx="990421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7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E06232-69FD-453D-8EB2-706087A902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C8B80-CD4B-43C5-8BCF-1295A3BE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/>
              <a:t>Final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5A01E-9B03-41C0-ACCB-4546201AD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Used by most games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Take what we have done here</a:t>
            </a:r>
          </a:p>
          <a:p>
            <a:r>
              <a:rPr lang="en-US" sz="2400" dirty="0">
                <a:solidFill>
                  <a:schemeClr val="bg1"/>
                </a:solidFill>
              </a:rPr>
              <a:t>Create smaller “room” or “section” generators</a:t>
            </a:r>
          </a:p>
          <a:p>
            <a:r>
              <a:rPr lang="en-US" sz="2400" dirty="0">
                <a:solidFill>
                  <a:schemeClr val="bg1"/>
                </a:solidFill>
              </a:rPr>
              <a:t>Tailor some floors to generate specific patterns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Have designers create set pieces and randomly give them to the player – often done in </a:t>
            </a:r>
            <a:r>
              <a:rPr lang="en-US" sz="2400" dirty="0" err="1">
                <a:solidFill>
                  <a:schemeClr val="bg1"/>
                </a:solidFill>
              </a:rPr>
              <a:t>roguelite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8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3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A5FD44D2-3A01-4CD0-9BCB-F58E7C0AA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39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10DF-7370-4106-B9EE-78146094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Code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EA420-14FE-439F-BADD-6D9DC0DAB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kidding, I wrote all the code ahead of time</a:t>
            </a:r>
          </a:p>
        </p:txBody>
      </p:sp>
    </p:spTree>
    <p:extLst>
      <p:ext uri="{BB962C8B-B14F-4D97-AF65-F5344CB8AC3E}">
        <p14:creationId xmlns:p14="http://schemas.microsoft.com/office/powerpoint/2010/main" val="169130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2C960-B95C-4FB4-BAC7-49DA11B4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What is Rogue?</a:t>
            </a:r>
          </a:p>
        </p:txBody>
      </p:sp>
      <p:graphicFrame>
        <p:nvGraphicFramePr>
          <p:cNvPr id="1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461938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472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6AEEBC5-0E92-4EE4-8E3C-C39B4754E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E3BC763-136A-4C5B-B84D-5A1F3D0B9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49A1CCD-E7FA-4DAF-A8C6-41A98EC55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27970C9-CDC4-46F5-9AA7-A0D49B207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4FCC4DC-0D80-45BE-B0C1-D41F68407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F9ABB40-BD2C-49DC-938F-E57B0FD7D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222BD85F-962B-4339-8AC2-6F3C44B41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3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ircuit board&#10;&#10;Description generated with high confidence">
            <a:extLst>
              <a:ext uri="{FF2B5EF4-FFF2-40B4-BE49-F238E27FC236}">
                <a16:creationId xmlns:a16="http://schemas.microsoft.com/office/drawing/2014/main" id="{E470D0B3-3967-48B5-90BA-AD11EEA42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47" y="643467"/>
            <a:ext cx="891370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2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9BCCC-7C33-4C09-8DFD-B9F70C81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What is Rogue?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611D0-EFF7-4081-88CF-151C3235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en-US" sz="2000" dirty="0"/>
              <a:t>Two Critical Features:</a:t>
            </a:r>
          </a:p>
          <a:p>
            <a:pPr lvl="1"/>
            <a:r>
              <a:rPr lang="en-US" sz="2000" dirty="0"/>
              <a:t>Permadeath</a:t>
            </a:r>
          </a:p>
          <a:p>
            <a:pPr lvl="1"/>
            <a:r>
              <a:rPr lang="en-US" sz="2000" dirty="0"/>
              <a:t>Procedurally generated dungeon layouts</a:t>
            </a:r>
          </a:p>
          <a:p>
            <a:pPr lvl="1"/>
            <a:endParaRPr lang="en-US" sz="2000" dirty="0"/>
          </a:p>
          <a:p>
            <a:r>
              <a:rPr lang="en-US" sz="2000" dirty="0"/>
              <a:t>Popular in college as was packed in 4.2BSD</a:t>
            </a:r>
          </a:p>
          <a:p>
            <a:r>
              <a:rPr lang="en-US" sz="2000" dirty="0"/>
              <a:t>Inspired a new genre of dungeon crawlers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2079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9CEE05D-F25C-4EC3-B527-D9C999E335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652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036726-0C05-446E-91C3-B986EBEA055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402" y="438538"/>
            <a:ext cx="6710184" cy="6002060"/>
          </a:xfrm>
          <a:prstGeom prst="rect">
            <a:avLst/>
          </a:prstGeom>
          <a:solidFill>
            <a:schemeClr val="bg1">
              <a:alpha val="4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10ABCD-C34B-42D1-9BEB-47755A3EA3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650014"/>
            <a:ext cx="3367217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BAD96F-CE2F-4682-99B8-0DD9E6AE2B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2947051"/>
            <a:ext cx="2765758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585B74-DAF6-470E-B2F3-B5530A709A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4088215"/>
            <a:ext cx="3367217" cy="2124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8AB6A2-89F7-43B5-B608-50DFC740DE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650014"/>
            <a:ext cx="2765758" cy="21367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89A322-844D-44D5-957B-5A74333D9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3497" y="956439"/>
            <a:ext cx="2434338" cy="1521461"/>
          </a:xfrm>
          <a:prstGeom prst="rect">
            <a:avLst/>
          </a:prstGeom>
        </p:spPr>
      </p:pic>
      <p:pic>
        <p:nvPicPr>
          <p:cNvPr id="17" name="Picture 16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573C33BF-459E-4DC4-8C9A-C97700F55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06" y="3096468"/>
            <a:ext cx="1662919" cy="2956302"/>
          </a:xfrm>
          <a:prstGeom prst="rect">
            <a:avLst/>
          </a:prstGeom>
        </p:spPr>
      </p:pic>
      <p:pic>
        <p:nvPicPr>
          <p:cNvPr id="21" name="Content Placeholder 4" descr="An aerial view of a city&#10;&#10;Description generated with high confidence">
            <a:extLst>
              <a:ext uri="{FF2B5EF4-FFF2-40B4-BE49-F238E27FC236}">
                <a16:creationId xmlns:a16="http://schemas.microsoft.com/office/drawing/2014/main" id="{1B24F01A-6A3C-4EE3-BE81-4329B8C2FF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460" y="1141789"/>
            <a:ext cx="3044697" cy="2283522"/>
          </a:xfrm>
          <a:prstGeom prst="rect">
            <a:avLst/>
          </a:prstGeom>
        </p:spPr>
      </p:pic>
      <p:pic>
        <p:nvPicPr>
          <p:cNvPr id="11" name="Picture 10" descr="A picture containing electronics, circuit&#10;&#10;Description generated with very high confidence">
            <a:extLst>
              <a:ext uri="{FF2B5EF4-FFF2-40B4-BE49-F238E27FC236}">
                <a16:creationId xmlns:a16="http://schemas.microsoft.com/office/drawing/2014/main" id="{0030438F-5A28-49C0-95C9-0FDB72A397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460" y="4304467"/>
            <a:ext cx="3044697" cy="17126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A52AD-60C6-466F-88C3-5E8C52BC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996" y="642594"/>
            <a:ext cx="3732244" cy="17029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What is a Roguelike?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8014995" y="2623457"/>
            <a:ext cx="3732245" cy="3589615"/>
          </a:xfrm>
        </p:spPr>
        <p:txBody>
          <a:bodyPr>
            <a:normAutofit/>
          </a:bodyPr>
          <a:lstStyle/>
          <a:p>
            <a:r>
              <a:rPr lang="en-US" sz="1800" dirty="0"/>
              <a:t>A dungeon crawler</a:t>
            </a:r>
          </a:p>
          <a:p>
            <a:r>
              <a:rPr lang="en-US" sz="1800" dirty="0"/>
              <a:t>Has permadeath mechanic</a:t>
            </a:r>
          </a:p>
          <a:p>
            <a:r>
              <a:rPr lang="en-US" sz="1800" dirty="0"/>
              <a:t>Majority of levels procedurally generated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7437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43">
            <a:extLst>
              <a:ext uri="{FF2B5EF4-FFF2-40B4-BE49-F238E27FC236}">
                <a16:creationId xmlns:a16="http://schemas.microsoft.com/office/drawing/2014/main" id="{9A4F1347-8CC2-4724-B8C0-29030ECE1D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1" y="2657476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traffic light in front of a brick building&#10;&#10;Description generated with high confidence">
            <a:extLst>
              <a:ext uri="{FF2B5EF4-FFF2-40B4-BE49-F238E27FC236}">
                <a16:creationId xmlns:a16="http://schemas.microsoft.com/office/drawing/2014/main" id="{E51443D5-11C9-4875-AD15-5A670A3582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" r="-3" b="4012"/>
          <a:stretch/>
        </p:blipFill>
        <p:spPr>
          <a:xfrm>
            <a:off x="7381876" y="10"/>
            <a:ext cx="4810125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35A049-051C-4C0E-8FDA-2F87A68594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9175"/>
          <a:stretch/>
        </p:blipFill>
        <p:spPr>
          <a:xfrm>
            <a:off x="4687635" y="-3618"/>
            <a:ext cx="3677817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CCF1E19A-C173-48FF-84B6-12F32A7530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4037" b="2"/>
          <a:stretch/>
        </p:blipFill>
        <p:spPr>
          <a:xfrm>
            <a:off x="2283613" y="-3620"/>
            <a:ext cx="3393943" cy="250284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07AC1-FFAD-449B-BF6C-267E6A6A2D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r="18619" b="-3"/>
          <a:stretch/>
        </p:blipFill>
        <p:spPr>
          <a:xfrm>
            <a:off x="1" y="-6235"/>
            <a:ext cx="325540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C3647C-4BC0-4A5C-9058-168EC8434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2" y="3320147"/>
            <a:ext cx="4152897" cy="222004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What is a Roguelite?</a:t>
            </a:r>
          </a:p>
        </p:txBody>
      </p:sp>
      <p:sp>
        <p:nvSpPr>
          <p:cNvPr id="20" name="Content Placeholder 15"/>
          <p:cNvSpPr>
            <a:spLocks noGrp="1"/>
          </p:cNvSpPr>
          <p:nvPr>
            <p:ph idx="1"/>
          </p:nvPr>
        </p:nvSpPr>
        <p:spPr>
          <a:xfrm>
            <a:off x="838201" y="2857500"/>
            <a:ext cx="4591050" cy="322389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Relatively new term</a:t>
            </a:r>
          </a:p>
          <a:p>
            <a:r>
              <a:rPr lang="en-US" sz="2000" dirty="0">
                <a:solidFill>
                  <a:schemeClr val="bg1"/>
                </a:solidFill>
              </a:rPr>
              <a:t>Very popular in the indie scene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Describes game with procedurally/randomly generated levels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Usually also has account progression between sessions</a:t>
            </a:r>
          </a:p>
        </p:txBody>
      </p:sp>
    </p:spTree>
    <p:extLst>
      <p:ext uri="{BB962C8B-B14F-4D97-AF65-F5344CB8AC3E}">
        <p14:creationId xmlns:p14="http://schemas.microsoft.com/office/powerpoint/2010/main" val="250836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207CC6-EAA1-4BFF-A48A-DECAD89727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F6ACA5AC-3C5D-4994-B40F-FC8349E4D6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F8F88-C9D4-48BE-AFD0-8D9E84C8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2600324"/>
            <a:ext cx="6405753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 you procedurally generate?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FFE0A7-FB16-4446-AE22-99CC5961BE03}"/>
              </a:ext>
            </a:extLst>
          </p:cNvPr>
          <p:cNvSpPr txBox="1">
            <a:spLocks/>
          </p:cNvSpPr>
          <p:nvPr/>
        </p:nvSpPr>
        <p:spPr>
          <a:xfrm>
            <a:off x="2199295" y="2751627"/>
            <a:ext cx="8128314" cy="1565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rgbClr val="FF0000"/>
                </a:solidFill>
              </a:rPr>
              <a:t>ALG</a:t>
            </a:r>
            <a:r>
              <a:rPr lang="en-US" sz="11500" dirty="0">
                <a:solidFill>
                  <a:srgbClr val="00B0F0"/>
                </a:solidFill>
              </a:rPr>
              <a:t>OR</a:t>
            </a:r>
            <a:r>
              <a:rPr lang="en-US" sz="11500" dirty="0">
                <a:solidFill>
                  <a:srgbClr val="FFFF00"/>
                </a:solidFill>
              </a:rPr>
              <a:t>ITH</a:t>
            </a:r>
            <a:r>
              <a:rPr lang="en-US" sz="11500" dirty="0">
                <a:solidFill>
                  <a:srgbClr val="00B050"/>
                </a:solidFill>
              </a:rPr>
              <a:t>MS</a:t>
            </a:r>
          </a:p>
        </p:txBody>
      </p:sp>
    </p:spTree>
    <p:extLst>
      <p:ext uri="{BB962C8B-B14F-4D97-AF65-F5344CB8AC3E}">
        <p14:creationId xmlns:p14="http://schemas.microsoft.com/office/powerpoint/2010/main" val="1520914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412</Words>
  <Application>Microsoft Office PowerPoint</Application>
  <PresentationFormat>Widescreen</PresentationFormat>
  <Paragraphs>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Procedural Generation</vt:lpstr>
      <vt:lpstr>PowerPoint Presentation</vt:lpstr>
      <vt:lpstr>What is Rogue?</vt:lpstr>
      <vt:lpstr>PowerPoint Presentation</vt:lpstr>
      <vt:lpstr>PowerPoint Presentation</vt:lpstr>
      <vt:lpstr>What is Rogue?</vt:lpstr>
      <vt:lpstr>What is a Roguelike?</vt:lpstr>
      <vt:lpstr>What is a Roguelite?</vt:lpstr>
      <vt:lpstr>How do you procedurally generate?</vt:lpstr>
      <vt:lpstr>Naive Solution</vt:lpstr>
      <vt:lpstr>PowerPoint Presentation</vt:lpstr>
      <vt:lpstr>General Method</vt:lpstr>
      <vt:lpstr>Connect them in some way</vt:lpstr>
      <vt:lpstr>How</vt:lpstr>
      <vt:lpstr>Angband strategy</vt:lpstr>
      <vt:lpstr>PowerPoint Presentation</vt:lpstr>
      <vt:lpstr>Delaunay Triangulation</vt:lpstr>
      <vt:lpstr>PowerPoint Presentation</vt:lpstr>
      <vt:lpstr>Alternative: Start with maze</vt:lpstr>
      <vt:lpstr>Jamis Buck Method</vt:lpstr>
      <vt:lpstr>Before and after, threshold 1000</vt:lpstr>
      <vt:lpstr>Combination Strategy</vt:lpstr>
      <vt:lpstr>Maze Flood Fill</vt:lpstr>
      <vt:lpstr>PowerPoint Presentation</vt:lpstr>
      <vt:lpstr>Final strategy</vt:lpstr>
      <vt:lpstr>PowerPoint Presentation</vt:lpstr>
      <vt:lpstr>Live Code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Procedural Generation</dc:title>
  <dc:creator>Ryan Michalec</dc:creator>
  <cp:lastModifiedBy>Ryan Michalec</cp:lastModifiedBy>
  <cp:revision>68</cp:revision>
  <dcterms:created xsi:type="dcterms:W3CDTF">2018-02-04T19:12:09Z</dcterms:created>
  <dcterms:modified xsi:type="dcterms:W3CDTF">2018-02-04T23:20:43Z</dcterms:modified>
</cp:coreProperties>
</file>